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71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9" autoAdjust="0"/>
    <p:restoredTop sz="94660"/>
  </p:normalViewPr>
  <p:slideViewPr>
    <p:cSldViewPr>
      <p:cViewPr>
        <p:scale>
          <a:sx n="100" d="100"/>
          <a:sy n="100" d="100"/>
        </p:scale>
        <p:origin x="-2106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E7A11F-AF5A-4079-AC8B-1DF5D96C12E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8E1ECA-1748-4C7D-BCEB-0B71EF4E2E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exilize.com/ru" TargetMode="External"/><Relationship Id="rId3" Type="http://schemas.openxmlformats.org/officeDocument/2006/relationships/hyperlink" Target="https://www.studystack.com/" TargetMode="External"/><Relationship Id="rId7" Type="http://schemas.openxmlformats.org/officeDocument/2006/relationships/hyperlink" Target="https://play.google.com/store/apps/details?id=com.studyblue&amp;hl=ru&amp;gl=US" TargetMode="External"/><Relationship Id="rId2" Type="http://schemas.openxmlformats.org/officeDocument/2006/relationships/hyperlink" Target="https://quizlet.com/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engrade.com/hc/en-us" TargetMode="External"/><Relationship Id="rId5" Type="http://schemas.openxmlformats.org/officeDocument/2006/relationships/hyperlink" Target="https://cueflash.com/" TargetMode="External"/><Relationship Id="rId4" Type="http://schemas.openxmlformats.org/officeDocument/2006/relationships/hyperlink" Target="https://www.brainscape.com/" TargetMode="External"/><Relationship Id="rId9" Type="http://schemas.openxmlformats.org/officeDocument/2006/relationships/hyperlink" Target="https://rolandos.net/en/flashcards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</a:t>
            </a:r>
            <a:r>
              <a:rPr lang="ru-RU" dirty="0" smtClean="0"/>
              <a:t>ехнологии </a:t>
            </a:r>
            <a:r>
              <a:rPr lang="ru-RU" dirty="0" smtClean="0"/>
              <a:t>«</a:t>
            </a:r>
            <a:r>
              <a:rPr lang="en-US" dirty="0" smtClean="0"/>
              <a:t>Flashcards</a:t>
            </a:r>
            <a:r>
              <a:rPr lang="ru-RU" dirty="0" smtClean="0"/>
              <a:t>» для развития 4К - компетенции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МАОУ "СОШ №12 им</a:t>
            </a:r>
            <a:r>
              <a:rPr lang="ru-RU" sz="2000" b="1" dirty="0" smtClean="0"/>
              <a:t>. В. Ф. </a:t>
            </a:r>
            <a:r>
              <a:rPr lang="ru-RU" sz="2000" b="1" dirty="0" err="1" smtClean="0"/>
              <a:t>Маргелова</a:t>
            </a:r>
            <a:r>
              <a:rPr lang="ru-RU" sz="2000" b="1" dirty="0"/>
              <a:t>"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</a:t>
            </a:r>
            <a:r>
              <a:rPr lang="ru-RU" sz="2000" b="1" dirty="0"/>
              <a:t>. Кунгур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436510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Презентацию подготовил </a:t>
            </a:r>
            <a:r>
              <a:rPr lang="ru-RU" b="1" dirty="0" err="1" smtClean="0"/>
              <a:t>Черпита</a:t>
            </a:r>
            <a:r>
              <a:rPr lang="ru-RU" b="1" dirty="0" smtClean="0"/>
              <a:t> Д. С., учитель английского языка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4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этом случае одна карточка закрывает другую. Затем, учитель постепенно раскрывает картинку. Обучающиеся определяют, что изображено на </a:t>
            </a:r>
            <a:r>
              <a:rPr lang="ru-RU" dirty="0" err="1" smtClean="0"/>
              <a:t>флэшкарте</a:t>
            </a:r>
            <a:r>
              <a:rPr lang="ru-RU" dirty="0" smtClean="0"/>
              <a:t>, и воспроизводят слово.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“Slowly, slowly” </a:t>
            </a:r>
            <a:r>
              <a:rPr lang="ru-RU" dirty="0" smtClean="0"/>
              <a:t>(Медленно, медленно)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97152"/>
            <a:ext cx="2796209" cy="17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Обучающиеся смотрят на ряд картинок, запоминают. Одна или несколько карточек убираются. Цель учеников – воспроизвести удалённую карточку.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“What’s missing?” (</a:t>
            </a:r>
            <a:r>
              <a:rPr lang="ru-RU" dirty="0" smtClean="0"/>
              <a:t>Что пропущено?)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2088232" cy="2553079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84984"/>
            <a:ext cx="2088232" cy="258567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2058065" cy="259228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21002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развития кратковременной памяти учитель предлагает обучающимся ознакомиться с рядом слов, связанных по теме. Убедившись, что обучающиеся запомнили слова, учитель просит воспроизвести их в определённой последовательности.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“Magic eyes” (</a:t>
            </a:r>
            <a:r>
              <a:rPr lang="ru-RU" dirty="0" smtClean="0"/>
              <a:t>Волшебные глаза)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6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из обучающихся описывает картинку, которую видит только он. Остальные должны догадаться о ком или о чём идёт речь.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“Flashcard description” (</a:t>
            </a:r>
            <a:r>
              <a:rPr lang="ru-RU" dirty="0" smtClean="0"/>
              <a:t>Загадка – описание)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768058" cy="2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вид больше подходит для физкультминутки. Один ученик выходит к доске, читает вслух слово и делает движение, написанные на карточке. Остальные обучающиеся выполняют действие и проговаривают вместе с ведущим.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“Flashcard movements” (</a:t>
            </a:r>
            <a:r>
              <a:rPr lang="ru-RU" dirty="0" smtClean="0"/>
              <a:t>Движения)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7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доске изображение предмета или действия. Рядом слова, которые могут иметь или не иметь отношения к этому слову. Ученик, выходя к доске и выбрав слово, применяет или не применяет его к исходному слову, прочитав и объяснив свой выбор.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“To be or not to be?” </a:t>
            </a:r>
            <a:r>
              <a:rPr lang="ru-RU" dirty="0" smtClean="0"/>
              <a:t>(Быть или не быть?)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78997"/>
            <a:ext cx="1747855" cy="257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2"/>
              </a:rPr>
              <a:t>quizlet.com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3"/>
              </a:rPr>
              <a:t>studystack.com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4"/>
              </a:rPr>
              <a:t>brainscape.com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5"/>
              </a:rPr>
              <a:t>cueflash.com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6"/>
              </a:rPr>
              <a:t>support.engrade.com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u="sng" dirty="0" err="1">
                <a:hlinkClick r:id="rId7"/>
              </a:rPr>
              <a:t>StudyBlue</a:t>
            </a:r>
            <a:r>
              <a:rPr lang="en-US" b="1" u="sng" dirty="0">
                <a:hlinkClick r:id="rId7"/>
              </a:rPr>
              <a:t> Flashcards &amp; </a:t>
            </a:r>
            <a:r>
              <a:rPr lang="ru-RU" b="1" u="sng" dirty="0" smtClean="0">
                <a:hlinkClick r:id="rId7"/>
              </a:rPr>
              <a:t>Викторины</a:t>
            </a:r>
            <a:endParaRPr lang="en-US" b="1" u="sng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 smtClean="0">
                <a:hlinkClick r:id="rId8"/>
              </a:rPr>
              <a:t>lexilize.com</a:t>
            </a:r>
            <a:endParaRPr lang="en-US" b="1" dirty="0" smtClean="0"/>
          </a:p>
          <a:p>
            <a:pPr marL="624078" indent="-514350">
              <a:buFont typeface="+mj-lt"/>
              <a:buAutoNum type="arabicPeriod"/>
            </a:pPr>
            <a:r>
              <a:rPr lang="en-US" b="1" dirty="0">
                <a:hlinkClick r:id="rId9"/>
              </a:rPr>
              <a:t>rolandos.net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– ресурсы для создания</a:t>
            </a:r>
            <a:r>
              <a:rPr lang="en-US" dirty="0" smtClean="0"/>
              <a:t> flashcards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7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0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Насколько хорошо Вы теперь знакомы с данной технологией?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939975" cy="2736304"/>
          </a:xfrm>
        </p:spPr>
      </p:pic>
    </p:spTree>
    <p:extLst>
      <p:ext uri="{BB962C8B-B14F-4D97-AF65-F5344CB8AC3E}">
        <p14:creationId xmlns:p14="http://schemas.microsoft.com/office/powerpoint/2010/main" val="35295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8712968" cy="2376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хорошо Вы знакомы с этой технологией?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488832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Чек – лист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Флэшкарты</a:t>
            </a:r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dirty="0"/>
              <a:t> это карточки со словом, понятием, изображением на одной стороне и переводом или </a:t>
            </a:r>
            <a:r>
              <a:rPr lang="ru-RU" dirty="0" smtClean="0"/>
              <a:t>расшифровкой на другой.</a:t>
            </a:r>
            <a:endParaRPr lang="en-US" dirty="0" smtClean="0"/>
          </a:p>
          <a:p>
            <a:r>
              <a:rPr lang="ru-RU" dirty="0" smtClean="0"/>
              <a:t>Они направлены на мгновенный ответ обучающихся.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“Flashcards”?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4320480" cy="28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4546848" cy="45259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Себастьян </a:t>
            </a:r>
            <a:r>
              <a:rPr lang="ru-RU" sz="3200" b="1" dirty="0" err="1" smtClean="0"/>
              <a:t>Лейтнер</a:t>
            </a:r>
            <a:r>
              <a:rPr lang="ru-RU" sz="3200" b="1" dirty="0" smtClean="0"/>
              <a:t> – немецкий учёный и журналист. В конце </a:t>
            </a:r>
            <a:r>
              <a:rPr lang="en-US" sz="3200" b="1" dirty="0" smtClean="0"/>
              <a:t>XX </a:t>
            </a:r>
            <a:r>
              <a:rPr lang="ru-RU" sz="3200" b="1" dirty="0" smtClean="0"/>
              <a:t>века </a:t>
            </a:r>
            <a:r>
              <a:rPr lang="ru-RU" sz="3200" b="1" dirty="0"/>
              <a:t>п</a:t>
            </a:r>
            <a:r>
              <a:rPr lang="ru-RU" sz="3200" b="1" dirty="0" smtClean="0"/>
              <a:t>редложил свой эффективный метод запоминания слов.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</a:t>
            </a:r>
            <a:r>
              <a:rPr lang="ru-RU" dirty="0" err="1" smtClean="0"/>
              <a:t>Лейтнера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1926693" cy="2807467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010581" cy="20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Лёгкое изучение графической формы слова.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Успешное запоминание лексического значения слова.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Формирование иноязычной коммуникативной компетенции.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Повышение мотивации.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/>
              <a:t>Самоорганизация обучения.</a:t>
            </a: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технологии</a:t>
            </a: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1821232" cy="20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40308" cy="3096344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79" y="3861048"/>
            <a:ext cx="4721817" cy="2842178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625"/>
            <a:ext cx="2808312" cy="3672408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4532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088232" cy="25530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и мы попробуем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89040"/>
            <a:ext cx="2088232" cy="2585676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2058065" cy="252028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17032"/>
            <a:ext cx="210023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Обучающимся показывается карточка очень быстро. Они определяют, что изображено на </a:t>
            </a:r>
            <a:r>
              <a:rPr lang="ru-RU" dirty="0" err="1" smtClean="0"/>
              <a:t>флэшкарте</a:t>
            </a:r>
            <a:r>
              <a:rPr lang="ru-RU" dirty="0"/>
              <a:t> </a:t>
            </a:r>
            <a:r>
              <a:rPr lang="ru-RU" dirty="0" smtClean="0"/>
              <a:t>и воспроизводят слово. Также проверяется внимание детей.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“Flash” (</a:t>
            </a:r>
            <a:r>
              <a:rPr lang="ru-RU" dirty="0" smtClean="0"/>
              <a:t>Вспышка)</a:t>
            </a:r>
            <a:endParaRPr lang="ru-RU" dirty="0"/>
          </a:p>
        </p:txBody>
      </p:sp>
      <p:pic>
        <p:nvPicPr>
          <p:cNvPr id="1026" name="Picture 2" descr="https://ph0.qna.center/storage/photos/andrlexx/2438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966440" cy="227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395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Использование технологии «Flashcards» для развития 4К - компетенции</vt:lpstr>
      <vt:lpstr>Как хорошо Вы знакомы с этой технологией?</vt:lpstr>
      <vt:lpstr>Чек – лист </vt:lpstr>
      <vt:lpstr>Что такое “Flashcards”?</vt:lpstr>
      <vt:lpstr>Метод Лейтнера</vt:lpstr>
      <vt:lpstr>Преимущества технологии</vt:lpstr>
      <vt:lpstr>Презентация PowerPoint</vt:lpstr>
      <vt:lpstr>Давайте и мы попробуем</vt:lpstr>
      <vt:lpstr>“Flash” (Вспышка)</vt:lpstr>
      <vt:lpstr>“Slowly, slowly” (Медленно, медленно)</vt:lpstr>
      <vt:lpstr>“What’s missing?” (Что пропущено?)</vt:lpstr>
      <vt:lpstr>“Magic eyes” (Волшебные глаза)</vt:lpstr>
      <vt:lpstr>“Flashcard description” (Загадка – описание)</vt:lpstr>
      <vt:lpstr>“Flashcard movements” (Движения)</vt:lpstr>
      <vt:lpstr>“To be or not to be?” (Быть или не быть?)</vt:lpstr>
      <vt:lpstr>Интернет – ресурсы для создания flashcards</vt:lpstr>
      <vt:lpstr>Quizlet</vt:lpstr>
      <vt:lpstr>Насколько хорошо Вы теперь знакомы с данной технологией?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«Flashcards»</dc:title>
  <dc:creator>ДОМ</dc:creator>
  <cp:lastModifiedBy>ДОМ</cp:lastModifiedBy>
  <cp:revision>14</cp:revision>
  <dcterms:created xsi:type="dcterms:W3CDTF">2024-02-11T19:24:44Z</dcterms:created>
  <dcterms:modified xsi:type="dcterms:W3CDTF">2024-03-26T02:03:40Z</dcterms:modified>
</cp:coreProperties>
</file>